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8" r:id="rId2"/>
    <p:sldId id="259" r:id="rId3"/>
    <p:sldId id="266" r:id="rId4"/>
    <p:sldId id="260" r:id="rId5"/>
    <p:sldId id="261" r:id="rId6"/>
    <p:sldId id="262" r:id="rId7"/>
    <p:sldId id="263" r:id="rId8"/>
    <p:sldId id="264" r:id="rId9"/>
    <p:sldId id="265" r:id="rId10"/>
    <p:sldId id="267" r:id="rId11"/>
    <p:sldId id="268" r:id="rId12"/>
    <p:sldId id="270" r:id="rId13"/>
    <p:sldId id="272" r:id="rId14"/>
    <p:sldId id="273" r:id="rId15"/>
    <p:sldId id="274" r:id="rId16"/>
    <p:sldId id="275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E6042-4A76-40A9-BDE4-9B01460D7E02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309EA-0A8D-433D-9025-2774882670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E6042-4A76-40A9-BDE4-9B01460D7E02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309EA-0A8D-433D-9025-2774882670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E6042-4A76-40A9-BDE4-9B01460D7E02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309EA-0A8D-433D-9025-277488267027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E6042-4A76-40A9-BDE4-9B01460D7E02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309EA-0A8D-433D-9025-27748826702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E6042-4A76-40A9-BDE4-9B01460D7E02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309EA-0A8D-433D-9025-2774882670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E6042-4A76-40A9-BDE4-9B01460D7E02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309EA-0A8D-433D-9025-27748826702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E6042-4A76-40A9-BDE4-9B01460D7E02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309EA-0A8D-433D-9025-2774882670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E6042-4A76-40A9-BDE4-9B01460D7E02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309EA-0A8D-433D-9025-2774882670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E6042-4A76-40A9-BDE4-9B01460D7E02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309EA-0A8D-433D-9025-2774882670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E6042-4A76-40A9-BDE4-9B01460D7E02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309EA-0A8D-433D-9025-27748826702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E6042-4A76-40A9-BDE4-9B01460D7E02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309EA-0A8D-433D-9025-27748826702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1F4E6042-4A76-40A9-BDE4-9B01460D7E02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458309EA-0A8D-433D-9025-27748826702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772816"/>
            <a:ext cx="8291264" cy="4104456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indent="0" algn="ctr">
              <a:buNone/>
            </a:pPr>
            <a:r>
              <a:rPr lang="ru-RU" sz="1800" b="1" dirty="0" smtClean="0">
                <a:ln w="11430"/>
                <a:solidFill>
                  <a:schemeClr val="tx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</a:t>
            </a:r>
            <a:r>
              <a:rPr lang="ru-RU" sz="4000" b="1" dirty="0" smtClean="0">
                <a:ln w="11430"/>
                <a:solidFill>
                  <a:schemeClr val="tx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Тема:</a:t>
            </a:r>
            <a:endParaRPr lang="ru-RU" sz="4000" b="1" dirty="0" smtClean="0">
              <a:ln w="11430"/>
              <a:solidFill>
                <a:schemeClr val="tx2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1800" b="1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«Популяризация татарского языка среди </a:t>
            </a:r>
            <a:r>
              <a:rPr lang="ru-RU" b="1" dirty="0" err="1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родительско</a:t>
            </a:r>
            <a:r>
              <a:rPr lang="ru-RU" b="1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– педагогической общественности с использованием современных технологий»</a:t>
            </a:r>
          </a:p>
          <a:p>
            <a:pPr marL="0" indent="0" algn="ctr">
              <a:buNone/>
            </a:pPr>
            <a:r>
              <a:rPr lang="ru-RU" sz="1800" b="1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</a:t>
            </a:r>
            <a:r>
              <a:rPr lang="ru-RU" sz="1800" b="1" dirty="0" smtClean="0">
                <a:ln w="11430"/>
                <a:solidFill>
                  <a:schemeClr val="tx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Воспитатели средней группы     </a:t>
            </a:r>
          </a:p>
          <a:p>
            <a:pPr marL="0" indent="0">
              <a:buNone/>
            </a:pPr>
            <a:r>
              <a:rPr lang="ru-RU" sz="1800" b="1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МБДОУ № 56 «Крепыш»</a:t>
            </a:r>
          </a:p>
          <a:p>
            <a:pPr marL="0" indent="0">
              <a:buNone/>
            </a:pPr>
            <a:r>
              <a:rPr lang="ru-RU" sz="1800" b="1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Гареева С.Г., Абдулина Е.А.</a:t>
            </a:r>
          </a:p>
          <a:p>
            <a:endParaRPr lang="ru-RU" sz="1800" b="1" dirty="0">
              <a:ln w="11430"/>
              <a:solidFill>
                <a:schemeClr val="tx2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17368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Дидактическая игра «Веселое путешествие» старшая, подготовительная</a:t>
            </a: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Цель: развивать навык группировать предметы по лексической теме, по цвету; развивать зрительное восприятие и внимание.</a:t>
            </a: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10"/>
          <a:stretch/>
        </p:blipFill>
        <p:spPr bwMode="auto">
          <a:xfrm>
            <a:off x="1115616" y="2420888"/>
            <a:ext cx="6833150" cy="356125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5426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Дидактическая игра «Магазин» старшая, подготовительная  группа</a:t>
            </a:r>
            <a:b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Цель: закреплять умение называть основные цвета и названия одежды; формировать способность считать одежду в пределах 10; развивать интерес к сюжетно – ролевой игре и к диалогической речи.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290"/>
          <a:stretch/>
        </p:blipFill>
        <p:spPr bwMode="auto">
          <a:xfrm>
            <a:off x="1835696" y="1916832"/>
            <a:ext cx="5256584" cy="467554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9001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Дидактическая игра «Дом» (многофункциональный) для всех возрастов</a:t>
            </a:r>
            <a:b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Цель: закреплять знания детей по темам «Дом», «Семья»; вызывать интерес и желание общаться на татарском языке; учить детей правильно отвечать на вопросы.</a:t>
            </a:r>
            <a:endParaRPr lang="ru-RU" sz="1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39"/>
          <a:stretch/>
        </p:blipFill>
        <p:spPr bwMode="auto">
          <a:xfrm>
            <a:off x="1835696" y="1772816"/>
            <a:ext cx="4680520" cy="491793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9796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Дидактическая игра «Волшебный куб» для младшей и средней группы</a:t>
            </a:r>
            <a:b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Цель: для закрепления слов в соответствии с лексическим минимумом; пополнять словарный запас. </a:t>
            </a:r>
            <a:endParaRPr lang="ru-RU" sz="1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4" r="28595"/>
          <a:stretch/>
        </p:blipFill>
        <p:spPr bwMode="auto">
          <a:xfrm>
            <a:off x="2051719" y="1916832"/>
            <a:ext cx="4772389" cy="417130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2982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Дидактическая игра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«Копилка слов»  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всех возрастов</a:t>
            </a:r>
            <a:b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Цель: закреплять </a:t>
            </a: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умение называть картинки на татарском языке; закреплять словарный запас.</a:t>
            </a:r>
            <a:endParaRPr lang="ru-RU" sz="2000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2" t="12544" b="32407"/>
          <a:stretch/>
        </p:blipFill>
        <p:spPr bwMode="auto">
          <a:xfrm>
            <a:off x="2123728" y="1700808"/>
            <a:ext cx="4562370" cy="476424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6105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Дидактическая игра «Мой дом»</a:t>
            </a:r>
            <a:b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Цель: закреплять умение называть членов семьи на татарском языке, а также правильно называть диких и домашних животных; активизировать словарный запас.</a:t>
            </a:r>
            <a:endParaRPr lang="ru-RU" sz="20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610"/>
          <a:stretch/>
        </p:blipFill>
        <p:spPr bwMode="auto">
          <a:xfrm>
            <a:off x="1331640" y="1988840"/>
            <a:ext cx="6642674" cy="413732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993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indent="0" algn="ctr">
              <a:buNone/>
            </a:pPr>
            <a:r>
              <a:rPr lang="ru-RU" sz="4000" b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СПАСИБО </a:t>
            </a:r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 ВНИМАНИЕ.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2213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Дидактическая игра для подготовительной группы «Нади пару (орнаменты)</a:t>
            </a:r>
            <a:b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Цель: учить детей находить одинаковые орнаменты и соединять их в цепочки; закреплять названия элементов татарского орнамента.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844824"/>
            <a:ext cx="6216690" cy="466251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660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Дидактическая игра «Стиральная машинка» старшая группа</a:t>
            </a:r>
            <a:b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Цель: закреплять названия основных цветов, учить их правильному произношению, знакомить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разными видами одежды (платье, юбка, брюки и т. д.); пополнять словарный запас.</a:t>
            </a:r>
            <a:endParaRPr lang="ru-RU" sz="20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46"/>
          <a:stretch/>
        </p:blipFill>
        <p:spPr bwMode="auto">
          <a:xfrm>
            <a:off x="1619672" y="2132856"/>
            <a:ext cx="6130267" cy="399330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3739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Дидактическая игра «Сушилка» для старшей группы</a:t>
            </a:r>
            <a:b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Цель: формировать способность называть одежду на татарском языке ; закреплять названия цветов.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237334"/>
            <a:ext cx="5185105" cy="388882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6534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Дидактическая игра «Разноцветный поезд» старшая группа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Цель:  расширять и активизировать словарь по лексической теме «Фрукты», «Животные»и т. д.; </a:t>
            </a:r>
            <a:br>
              <a:rPr lang="ru-RU" sz="2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совершенствовать навыки порядкового счета.</a:t>
            </a:r>
            <a:br>
              <a:rPr lang="ru-RU" sz="2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229144" y="1235353"/>
            <a:ext cx="4520922" cy="602789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9805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Дидактическая игра «Времена года» подготовительная группа</a:t>
            </a:r>
            <a:b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Цель: уметь называть времена года в определенной последовательности; упражнять детей в составлении короткого рассказа; находить соответствующие данному времени года картинки и оживлять композицию карточкам; развивать речь.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916832"/>
            <a:ext cx="5804462" cy="435334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0204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296144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Дидактическая игра «Что в корзине?» старшая группа</a:t>
            </a:r>
            <a:b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Цель: развивать интерес и желание общаться на татарском языке; учить детей отвечать на вопрос «Что  это?», «Что нужно?», «Какой, какая, какое?»; развивать внимание, память, речь.</a:t>
            </a: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4344" y="1916832"/>
            <a:ext cx="5899944" cy="442495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3107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Дидактическая игра «Большой – маленький» средняя группа</a:t>
            </a:r>
            <a:b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Цель: закреплять умение соединять большие предметы с маленькими; уметь называть слова по теме на татарском языке.</a:t>
            </a: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844823"/>
            <a:ext cx="5961500" cy="44711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25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Дидактическая игра «Угости» старшая, подготовительная группа</a:t>
            </a:r>
            <a:b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Цель: закреплять умение называть пройденные слова на татарском языке; активизировать словарную речь.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324" y="1772816"/>
            <a:ext cx="6091964" cy="456897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767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257</TotalTime>
  <Words>149</Words>
  <Application>Microsoft Office PowerPoint</Application>
  <PresentationFormat>Экран (4:3)</PresentationFormat>
  <Paragraphs>20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Candara</vt:lpstr>
      <vt:lpstr>Symbol</vt:lpstr>
      <vt:lpstr>Times New Roman</vt:lpstr>
      <vt:lpstr>Волна</vt:lpstr>
      <vt:lpstr>Презентация PowerPoint</vt:lpstr>
      <vt:lpstr>Дидактическая игра для подготовительной группы «Нади пару (орнаменты) Цель: учить детей находить одинаковые орнаменты и соединять их в цепочки; закреплять названия элементов татарского орнамента.</vt:lpstr>
      <vt:lpstr>Дидактическая игра «Стиральная машинка» старшая группа Цель: закреплять названия основных цветов, учить их правильному произношению, знакомить с разными видами одежды (платье, юбка, брюки и т. д.); пополнять словарный запас.</vt:lpstr>
      <vt:lpstr>Дидактическая игра «Сушилка» для старшей группы Цель: формировать способность называть одежду на татарском языке ; закреплять названия цветов.</vt:lpstr>
      <vt:lpstr> Дидактическая игра «Разноцветный поезд» старшая группа Цель:  расширять и активизировать словарь по лексической теме «Фрукты», «Животные»и т. д.;  совершенствовать навыки порядкового счета. </vt:lpstr>
      <vt:lpstr>Дидактическая игра «Времена года» подготовительная группа Цель: уметь называть времена года в определенной последовательности; упражнять детей в составлении короткого рассказа; находить соответствующие данному времени года картинки и оживлять композицию карточкам; развивать речь.</vt:lpstr>
      <vt:lpstr>Дидактическая игра «Что в корзине?» старшая группа Цель: развивать интерес и желание общаться на татарском языке; учить детей отвечать на вопрос «Что  это?», «Что нужно?», «Какой, какая, какое?»; развивать внимание, память, речь.  </vt:lpstr>
      <vt:lpstr>   Дидактическая игра «Большой – маленький» средняя группа Цель: закреплять умение соединять большие предметы с маленькими; уметь называть слова по теме на татарском языке.    </vt:lpstr>
      <vt:lpstr>Дидактическая игра «Угости» старшая, подготовительная группа Цель: закреплять умение называть пройденные слова на татарском языке; активизировать словарную речь.</vt:lpstr>
      <vt:lpstr>Дидактическая игра «Веселое путешествие» старшая, подготовительная Цель: развивать навык группировать предметы по лексической теме, по цвету; развивать зрительное восприятие и внимание.</vt:lpstr>
      <vt:lpstr>Дидактическая игра «Магазин» старшая, подготовительная  группа Цель: закреплять умение называть основные цвета и названия одежды; формировать способность считать одежду в пределах 10; развивать интерес к сюжетно – ролевой игре и к диалогической речи.</vt:lpstr>
      <vt:lpstr>Дидактическая игра «Дом» (многофункциональный) для всех возрастов Цель: закреплять знания детей по темам «Дом», «Семья»; вызывать интерес и желание общаться на татарском языке; учить детей правильно отвечать на вопросы.</vt:lpstr>
      <vt:lpstr>Дидактическая игра «Волшебный куб» для младшей и средней группы Цель: для закрепления слов в соответствии с лексическим минимумом; пополнять словарный запас. </vt:lpstr>
      <vt:lpstr>Дидактическая игра «Копилка слов»  для всех возрастов Цель: закреплять умение называть картинки на татарском языке; закреплять словарный запас.</vt:lpstr>
      <vt:lpstr>Дидактическая игра «Мой дом» Цель: закреплять умение называть членов семьи на татарском языке, а также правильно называть диких и домашних животных; активизировать словарный запас.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</cp:lastModifiedBy>
  <cp:revision>48</cp:revision>
  <dcterms:created xsi:type="dcterms:W3CDTF">2020-11-21T04:13:57Z</dcterms:created>
  <dcterms:modified xsi:type="dcterms:W3CDTF">2020-11-22T14:46:43Z</dcterms:modified>
</cp:coreProperties>
</file>